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90" r:id="rId16"/>
    <p:sldId id="388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353" r:id="rId39"/>
    <p:sldId id="356" r:id="rId40"/>
    <p:sldId id="358" r:id="rId41"/>
    <p:sldId id="359" r:id="rId42"/>
    <p:sldId id="360" r:id="rId43"/>
    <p:sldId id="348" r:id="rId44"/>
    <p:sldId id="411" r:id="rId45"/>
    <p:sldId id="410" r:id="rId46"/>
    <p:sldId id="412" r:id="rId47"/>
    <p:sldId id="413" r:id="rId48"/>
    <p:sldId id="416" r:id="rId49"/>
    <p:sldId id="417" r:id="rId50"/>
    <p:sldId id="418" r:id="rId51"/>
    <p:sldId id="419" r:id="rId52"/>
    <p:sldId id="427" r:id="rId53"/>
    <p:sldId id="429" r:id="rId54"/>
    <p:sldId id="432" r:id="rId55"/>
    <p:sldId id="433" r:id="rId56"/>
    <p:sldId id="435" r:id="rId57"/>
    <p:sldId id="372" r:id="rId58"/>
    <p:sldId id="364" r:id="rId59"/>
    <p:sldId id="415" r:id="rId60"/>
    <p:sldId id="283" r:id="rId61"/>
    <p:sldId id="431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1B1E465-5109-4122-B368-1F27603B2EBF}">
          <p14:sldIdLst>
            <p14:sldId id="400"/>
            <p14:sldId id="258"/>
            <p14:sldId id="276"/>
            <p14:sldId id="275"/>
            <p14:sldId id="277"/>
            <p14:sldId id="281"/>
            <p14:sldId id="309"/>
            <p14:sldId id="310"/>
            <p14:sldId id="312"/>
            <p14:sldId id="279"/>
            <p14:sldId id="280"/>
            <p14:sldId id="290"/>
            <p14:sldId id="387"/>
            <p14:sldId id="383"/>
            <p14:sldId id="390"/>
            <p14:sldId id="388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353"/>
            <p14:sldId id="356"/>
            <p14:sldId id="358"/>
            <p14:sldId id="359"/>
            <p14:sldId id="360"/>
            <p14:sldId id="348"/>
            <p14:sldId id="411"/>
            <p14:sldId id="410"/>
            <p14:sldId id="412"/>
            <p14:sldId id="413"/>
            <p14:sldId id="416"/>
            <p14:sldId id="417"/>
            <p14:sldId id="418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5"/>
          </p14:sldIdLst>
        </p14:section>
        <p14:section name="7. UI" id="{44A60063-1A4A-494A-A8AE-8CBDAFFF76ED}">
          <p14:sldIdLst>
            <p14:sldId id="372"/>
            <p14:sldId id="364"/>
            <p14:sldId id="415"/>
            <p14:sldId id="283"/>
          </p14:sldIdLst>
        </p14:section>
        <p14:section name="8. 리소스" id="{6F06943B-D1C9-481E-987E-A46A98A2CC03}">
          <p14:sldIdLst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 snapToGrid="0">
      <p:cViewPr>
        <p:scale>
          <a:sx n="75" d="100"/>
          <a:sy n="75" d="100"/>
        </p:scale>
        <p:origin x="1284" y="72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F354C-ADA9-941C-3B43-E3B60D0FA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76A4C4-E139-24EB-71BE-D11E4D20C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888D06-9F08-9130-D125-2831268FE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B2C4EC-C6B5-DA9B-B0CF-00AD2E466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46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0926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20B12DF-B266-CE65-1B05-88D013C2EB0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41B8F44B-C834-10CC-A5E9-D9B9816E4A2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86E63D-D5EA-4546-7087-ED3D09A1EE9D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211A65E-6FEE-8BDE-7646-CEF247AD0C49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331861E-1BE7-AF31-16F3-FB48BE4FD72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A55F018-BF10-E153-E32D-8B557441F8B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50EA11B-1180-1C78-4D53-7E255F95E68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55E1DF1-7CFB-F98C-07F7-488D883DE37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57C6734-7471-98C0-907F-3FCB3C4543A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F813090-D524-51BE-50B2-356F7AF7751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FE2BD0-B682-4E8C-1D78-C637CE59C5A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BA5F-386B-C9B9-53D2-902445CB001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89DFFC-8FB2-100F-E1CE-CC1B9021577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246456-FFF7-B220-B470-47001868ED7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3BA3D7-EE42-BB96-6833-BEC3097E8A2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7D8E2DB-3E9C-4A3C-1AEE-361C3C3FA06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9070031-BE8D-0045-4E49-1A4E8BFE017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8C8039-4647-0800-188C-2E56FC2199B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9" y="2641377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9" y="4795706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9" y="1465803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5" y="259726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5" y="468502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9" y="1471577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6CBF97-23A8-0FB0-7EE8-B172168E18BB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7F7BAB-ED48-FBEB-7190-1892D85DF118}"/>
              </a:ext>
            </a:extLst>
          </p:cNvPr>
          <p:cNvSpPr txBox="1"/>
          <p:nvPr/>
        </p:nvSpPr>
        <p:spPr>
          <a:xfrm>
            <a:off x="266699" y="2951331"/>
            <a:ext cx="68580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B7EC28-E083-CAC8-B423-03EC81EB8AA0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82CCA1-DA0D-A8D1-63F4-8C597458107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C63C81-478E-8D3F-F914-3D11E9F7E1A8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42C0C2-7488-EAB9-4746-5EE374D5FB66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0A3970-126C-3164-02C4-71E697CE65D3}"/>
              </a:ext>
            </a:extLst>
          </p:cNvPr>
          <p:cNvSpPr txBox="1"/>
          <p:nvPr/>
        </p:nvSpPr>
        <p:spPr>
          <a:xfrm>
            <a:off x="266698" y="146529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370814-BEB4-06CD-DD5F-9C3CB16C4E50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266699" y="295133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401432" y="4319013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435391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401432" y="576118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815747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0BF242-C9A0-BB30-92D0-A9526EAC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37721"/>
              </p:ext>
            </p:extLst>
          </p:nvPr>
        </p:nvGraphicFramePr>
        <p:xfrm>
          <a:off x="1323050" y="1857313"/>
          <a:ext cx="9545897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71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01623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7893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094017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9" y="1465803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9" y="2868888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6160"/>
              </p:ext>
            </p:extLst>
          </p:nvPr>
        </p:nvGraphicFramePr>
        <p:xfrm>
          <a:off x="828039" y="3799697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7" y="6253032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1" y="2822428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및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2947185" y="14658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13389" y="18659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2947188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2947185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679593" y="31107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00553" y="28865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556242" y="28830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2947185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13389" y="24620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768144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00552" y="31107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126225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126222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858630" y="31158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05259" y="29207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734186" y="28805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037667" y="31183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484296" y="29182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768144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634348" y="24620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092710" y="12074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126222" y="37583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5992426" y="35634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5992426" y="41584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4366324-6E12-90F9-D87E-A028AAEF396C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284539" y="18924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825726" y="35030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126225" y="43534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693784" y="45805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138914" y="36187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737364" y="45759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291068" y="46136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858630" y="48111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23476" y="48129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484296" y="51591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484296" y="57054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484296" y="62518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350500" y="55592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350500" y="61055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484296" y="4612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350500" y="50129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2932994" y="46060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665402" y="48060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126222" y="46111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7177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연출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6F93EB-949F-E557-36AE-B4F2DA1F1AFB}"/>
              </a:ext>
            </a:extLst>
          </p:cNvPr>
          <p:cNvSpPr/>
          <p:nvPr/>
        </p:nvSpPr>
        <p:spPr>
          <a:xfrm>
            <a:off x="7364925" y="14449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0263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39337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5867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2675247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724169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2" y="1235033"/>
            <a:ext cx="7177629" cy="3060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출력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350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결과 연출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출력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00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778146"/>
              </p:ext>
            </p:extLst>
          </p:nvPr>
        </p:nvGraphicFramePr>
        <p:xfrm>
          <a:off x="853177" y="329967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하드 난이도로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02237"/>
              </p:ext>
            </p:extLst>
          </p:nvPr>
        </p:nvGraphicFramePr>
        <p:xfrm>
          <a:off x="787955" y="2124279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06412"/>
              </p:ext>
            </p:extLst>
          </p:nvPr>
        </p:nvGraphicFramePr>
        <p:xfrm>
          <a:off x="787956" y="3699079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50%, 16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44600"/>
              </p:ext>
            </p:extLst>
          </p:nvPr>
        </p:nvGraphicFramePr>
        <p:xfrm>
          <a:off x="759766" y="2788080"/>
          <a:ext cx="10479734" cy="39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  <a:tr h="863516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1055408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45940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90654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855083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08078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7348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4340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검은 레이저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10839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05547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8D11-D38D-B3E9-EF8F-A53FB17A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35EEA2-9B9E-BCAC-3725-7801BC5397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BA56F5-B608-465F-00E3-A08092F5E6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A67F7-E0EE-98A2-E5B3-2174EE62E52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0EB0E9-7119-FBF9-7754-09D5160C07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F3AF3AC1-C9A0-622B-8504-C5211BCCF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74703-9285-A421-3368-2D5EDCA7CB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AC35E-C835-FE45-FA0C-0D1F13DE08D5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FC18D91-B5F0-AAD3-C965-5834B32D3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95310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901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89349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등장하는 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번만 등장하며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처치 시 바로 스트로크 작동함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스트로크 맞나 이름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..?)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7467"/>
              </p:ext>
            </p:extLst>
          </p:nvPr>
        </p:nvGraphicFramePr>
        <p:xfrm>
          <a:off x="828594" y="2844222"/>
          <a:ext cx="8365121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레벨에 투명한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ㅁㅇㄴㄹ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개많은데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조졌네 진짜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85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A1758-ECC5-553F-1CFD-EAD1CA81596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22399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97672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13B8750-BF74-C51C-FE2D-A4149761C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324408"/>
              </p:ext>
            </p:extLst>
          </p:nvPr>
        </p:nvGraphicFramePr>
        <p:xfrm>
          <a:off x="832215" y="2698514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E5F12AF-944E-2C70-5A96-BA28C165E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277936"/>
              </p:ext>
            </p:extLst>
          </p:nvPr>
        </p:nvGraphicFramePr>
        <p:xfrm>
          <a:off x="832215" y="3247154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D492138-52F1-C09E-C72F-0EF2F0A4A885}"/>
              </a:ext>
            </a:extLst>
          </p:cNvPr>
          <p:cNvSpPr/>
          <p:nvPr/>
        </p:nvSpPr>
        <p:spPr>
          <a:xfrm>
            <a:off x="8345970" y="1824362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5952B31-E610-56E6-0951-374D66C43EF1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10639F-A552-571E-C291-99F420C00412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EFAD33-0795-4506-7905-C698E87D3929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37CEE-3E9C-A64A-498B-3745DA012431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97CA48-6920-BDA5-1317-453DC831963E}"/>
              </a:ext>
            </a:extLst>
          </p:cNvPr>
          <p:cNvSpPr txBox="1"/>
          <p:nvPr/>
        </p:nvSpPr>
        <p:spPr>
          <a:xfrm>
            <a:off x="8366467" y="368234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45DCA0-C65C-F472-237B-B3CC50DFE77E}"/>
              </a:ext>
            </a:extLst>
          </p:cNvPr>
          <p:cNvSpPr txBox="1"/>
          <p:nvPr/>
        </p:nvSpPr>
        <p:spPr>
          <a:xfrm>
            <a:off x="8366467" y="4253427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F993C9-A315-A5BB-BE95-827BACF20AF1}"/>
              </a:ext>
            </a:extLst>
          </p:cNvPr>
          <p:cNvSpPr txBox="1"/>
          <p:nvPr/>
        </p:nvSpPr>
        <p:spPr>
          <a:xfrm>
            <a:off x="8366467" y="571416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69911D-01BB-8F2C-1D95-0AB23CB28FD8}"/>
              </a:ext>
            </a:extLst>
          </p:cNvPr>
          <p:cNvSpPr txBox="1"/>
          <p:nvPr/>
        </p:nvSpPr>
        <p:spPr>
          <a:xfrm>
            <a:off x="8366467" y="6017534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72CB8-63AA-82DB-EC31-3253048F2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22" y="2487967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BEF774-55AE-131D-36D8-28B38A91FCE7}"/>
              </a:ext>
            </a:extLst>
          </p:cNvPr>
          <p:cNvSpPr txBox="1"/>
          <p:nvPr/>
        </p:nvSpPr>
        <p:spPr>
          <a:xfrm>
            <a:off x="8366467" y="525690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024EC9-768D-6CA2-AF95-A2A2E81C4214}"/>
              </a:ext>
            </a:extLst>
          </p:cNvPr>
          <p:cNvSpPr txBox="1"/>
          <p:nvPr/>
        </p:nvSpPr>
        <p:spPr>
          <a:xfrm>
            <a:off x="8366467" y="392856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810047"/>
              </p:ext>
            </p:extLst>
          </p:nvPr>
        </p:nvGraphicFramePr>
        <p:xfrm>
          <a:off x="800101" y="2857853"/>
          <a:ext cx="743141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4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4964436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50142"/>
              </p:ext>
            </p:extLst>
          </p:nvPr>
        </p:nvGraphicFramePr>
        <p:xfrm>
          <a:off x="6394449" y="1388344"/>
          <a:ext cx="5530851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79" y="5502105"/>
            <a:ext cx="1201893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9FDA6C-F865-E549-FCB1-0F3DBD51D47D}"/>
              </a:ext>
            </a:extLst>
          </p:cNvPr>
          <p:cNvSpPr/>
          <p:nvPr/>
        </p:nvSpPr>
        <p:spPr>
          <a:xfrm>
            <a:off x="266699" y="5153986"/>
            <a:ext cx="377488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001E8-AB6F-1CDF-73A3-8E7DAB69487C}"/>
              </a:ext>
            </a:extLst>
          </p:cNvPr>
          <p:cNvSpPr txBox="1"/>
          <p:nvPr/>
        </p:nvSpPr>
        <p:spPr>
          <a:xfrm>
            <a:off x="266699" y="515764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2.1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휘장 아이콘 참고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557037" y="5502939"/>
            <a:ext cx="1201893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2839695" y="5502104"/>
            <a:ext cx="1201892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699" y="1382623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699" y="1386285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32623-7940-0213-E948-DA4551BD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A50CE-572E-D8AB-98BB-82E72177B0F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34529A-E6E4-6F12-9E16-3689990B52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EEBC51-8E61-D45E-1094-003EC00DF8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F6E80CB-A91F-E87B-24A5-2D2121E20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83541D-5B1E-0868-8D05-6D31A2A38D4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2293EE2-306C-837D-5A06-B92718971F7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4B9696-276F-9CE9-5795-4AF04B45455A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99A118-4832-C04B-3F78-C0F58AC31924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9DFD42-4E65-76BD-BA13-498837009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266698" y="561540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0256CD-6FF9-D3D3-15AD-190327877D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726427" y="561540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4A280D-AF0E-6E0A-16E1-F7B5D2B68405}"/>
              </a:ext>
            </a:extLst>
          </p:cNvPr>
          <p:cNvSpPr/>
          <p:nvPr/>
        </p:nvSpPr>
        <p:spPr>
          <a:xfrm rot="16200000">
            <a:off x="2363920" y="566731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63673-7189-BCE8-77B9-8036A6E719BC}"/>
              </a:ext>
            </a:extLst>
          </p:cNvPr>
          <p:cNvSpPr txBox="1"/>
          <p:nvPr/>
        </p:nvSpPr>
        <p:spPr>
          <a:xfrm>
            <a:off x="747080" y="601551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3E964-441F-A6F3-7A0A-1D733E7FF9E7}"/>
              </a:ext>
            </a:extLst>
          </p:cNvPr>
          <p:cNvSpPr txBox="1"/>
          <p:nvPr/>
        </p:nvSpPr>
        <p:spPr>
          <a:xfrm>
            <a:off x="3206809" y="601551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D286D-E313-3DB2-C779-85EB3E6EB8F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7D0F67-F392-9D71-5CFB-C29A2819D39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A399C5-8B3B-DC32-E7B2-2A07D70789C7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09213C-AB53-9E1D-A2B6-A26233FA3FC1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D293B8-9ADA-0588-C257-B73C983A3C16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926E5F-1F32-D04B-2BA7-0413DD46FA8C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A0F053-B7E6-ADD0-FAA3-E366CE3E8969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2CC264-7810-9A83-DDDD-BE36E69AF949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DD0430-602B-3BEC-8E4E-46B8A2F2F82C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2CB45C-9DE5-CCA0-A26A-C58F34231902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E0B71-7AC0-35A4-8723-507E7562126A}"/>
              </a:ext>
            </a:extLst>
          </p:cNvPr>
          <p:cNvSpPr/>
          <p:nvPr/>
        </p:nvSpPr>
        <p:spPr>
          <a:xfrm>
            <a:off x="266699" y="1382623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3B068-E254-6DC9-3484-121F9DBCE9F3}"/>
              </a:ext>
            </a:extLst>
          </p:cNvPr>
          <p:cNvSpPr txBox="1"/>
          <p:nvPr/>
        </p:nvSpPr>
        <p:spPr>
          <a:xfrm>
            <a:off x="266699" y="1386285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B107E2-1C23-0979-4F64-A62F0017F088}"/>
              </a:ext>
            </a:extLst>
          </p:cNvPr>
          <p:cNvSpPr/>
          <p:nvPr/>
        </p:nvSpPr>
        <p:spPr>
          <a:xfrm>
            <a:off x="266699" y="5153986"/>
            <a:ext cx="377488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C467B2-BA0B-AFD6-2279-9ABC8AFE69F0}"/>
              </a:ext>
            </a:extLst>
          </p:cNvPr>
          <p:cNvSpPr txBox="1"/>
          <p:nvPr/>
        </p:nvSpPr>
        <p:spPr>
          <a:xfrm>
            <a:off x="266699" y="515764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매칭하기 버튼 활성화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12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DE151-F4BB-7C02-2FB0-D9C0BE50849B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345357" y="5365243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92701-3B1C-1122-F766-038178FB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특정 콘텐츠에서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E9A9C-4E3E-FBF9-B1C0-992221A2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10605</TotalTime>
  <Words>7252</Words>
  <Application>Microsoft Office PowerPoint</Application>
  <PresentationFormat>와이드스크린</PresentationFormat>
  <Paragraphs>1416</Paragraphs>
  <Slides>61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1132</cp:revision>
  <dcterms:created xsi:type="dcterms:W3CDTF">2024-10-29T05:59:45Z</dcterms:created>
  <dcterms:modified xsi:type="dcterms:W3CDTF">2024-11-26T09:57:06Z</dcterms:modified>
</cp:coreProperties>
</file>